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E9674-97B3-4887-A516-C0F2B1FD7BC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6CA36-09EC-4A5F-9E0D-70E10F3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0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ECD3A9-32CB-4A9A-914F-B6F07C1B4A74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7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7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7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0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42FB-96FE-40AB-A003-978D1CC382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945CD-9731-4249-8269-F986139E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rod108\Desktop\images\IMG_20160504_113938 -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9" r="10133" b="14207"/>
          <a:stretch>
            <a:fillRect/>
          </a:stretch>
        </p:blipFill>
        <p:spPr bwMode="auto">
          <a:xfrm>
            <a:off x="4852882" y="1516065"/>
            <a:ext cx="2949998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980" dirty="0">
                <a:latin typeface="Calibri" pitchFamily="34" charset="0"/>
                <a:cs typeface="Arial" charset="0"/>
              </a:rPr>
              <a:t>Tank Height to be Modified.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13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A225 Gear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Microsmatic Grinding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 O.D Grinding.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40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3" y="457200"/>
            <a:ext cx="282997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To Eliminate coolant spread.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94749" y="1266825"/>
            <a:ext cx="2824057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In Cylindrical Grinding Machine floor get dirty due to Grinding Slush spread on floor.</a:t>
            </a: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12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 Tank  height modified by providing stand.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</a:t>
            </a:r>
            <a:endParaRPr 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7875482" y="16002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Slush on Floor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Floor should be clean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9084522" y="1447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18.04.2016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9084522" y="1600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29.04.2016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752600"/>
            <a:ext cx="234696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latin typeface="Calibri" pitchFamily="34" charset="0"/>
                <a:cs typeface="Arial" charset="0"/>
              </a:rPr>
              <a:t>1.Dinesh Kakad, Sandip Jagtap, Navnath </a:t>
            </a:r>
            <a:br>
              <a:rPr lang="en-US" altLang="en-US" sz="980" b="1" dirty="0">
                <a:latin typeface="Calibri" pitchFamily="34" charset="0"/>
                <a:cs typeface="Arial" charset="0"/>
              </a:rPr>
            </a:br>
            <a:endParaRPr lang="en-US" altLang="en-US" sz="980" b="1" dirty="0">
              <a:latin typeface="Calibri" pitchFamily="34" charset="0"/>
              <a:cs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75482" y="2362200"/>
            <a:ext cx="234547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 Hose keeping Improve</a:t>
            </a: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811838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Sandip Jagtap</a:t>
            </a:r>
          </a:p>
          <a:p>
            <a:pPr>
              <a:defRPr/>
            </a:pP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5485" y="5561013"/>
            <a:ext cx="28433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29.04.2016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6968" y="3581402"/>
            <a:ext cx="2838873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Cylindrical Grinding Machine floor becomes dirty . </a:t>
            </a: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 Coolant Spread on floor during slush dropping.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Distance between Coolant tank  slush separator is more .</a:t>
            </a:r>
          </a:p>
          <a:p>
            <a:pPr>
              <a:defRPr/>
            </a:pPr>
            <a:endParaRPr lang="en-US" alt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:- Height of Coolant tank is less.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7602"/>
            <a:ext cx="3055197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Grinding Slush spillage Avoided.</a:t>
            </a:r>
          </a:p>
          <a:p>
            <a:pPr marL="213352" indent="-213352">
              <a:buFontTx/>
              <a:buAutoNum type="arabicParenR"/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House Keeping Improve.</a:t>
            </a:r>
          </a:p>
        </p:txBody>
      </p:sp>
      <p:sp>
        <p:nvSpPr>
          <p:cNvPr id="5182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5183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5184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5185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5186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5187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Use only Modified Tank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74003" y="5180013"/>
            <a:ext cx="284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Height of Coolant tank is less.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5199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5204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05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06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3355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9084522" y="173355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209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210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5211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5212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5213" name="Straight Connector 30"/>
          <p:cNvCxnSpPr>
            <a:cxnSpLocks noChangeShapeType="1"/>
            <a:endCxn id="5211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5214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15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7020560" y="3376613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pic>
        <p:nvPicPr>
          <p:cNvPr id="5220" name="Picture 3" descr="C:\Users\prod108\Desktop\images\IMG_20160504_113957 - Cop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48" y="1979614"/>
            <a:ext cx="27336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1" name="Up Arrow 1"/>
          <p:cNvSpPr>
            <a:spLocks noChangeArrowheads="1"/>
          </p:cNvSpPr>
          <p:nvPr/>
        </p:nvSpPr>
        <p:spPr bwMode="auto">
          <a:xfrm>
            <a:off x="5455922" y="3200400"/>
            <a:ext cx="208915" cy="419338"/>
          </a:xfrm>
          <a:prstGeom prst="upArrow">
            <a:avLst>
              <a:gd name="adj1" fmla="val 50000"/>
              <a:gd name="adj2" fmla="val 50175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5222" name="Up Arrow 101"/>
          <p:cNvSpPr>
            <a:spLocks noChangeArrowheads="1"/>
          </p:cNvSpPr>
          <p:nvPr/>
        </p:nvSpPr>
        <p:spPr bwMode="auto">
          <a:xfrm>
            <a:off x="6716821" y="3124200"/>
            <a:ext cx="210397" cy="419338"/>
          </a:xfrm>
          <a:prstGeom prst="upArrow">
            <a:avLst>
              <a:gd name="adj1" fmla="val 50000"/>
              <a:gd name="adj2" fmla="val 49822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Widescreen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2</cp:revision>
  <dcterms:created xsi:type="dcterms:W3CDTF">2016-10-25T06:52:33Z</dcterms:created>
  <dcterms:modified xsi:type="dcterms:W3CDTF">2016-10-25T06:54:18Z</dcterms:modified>
</cp:coreProperties>
</file>