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E9674-97B3-4887-A516-C0F2B1FD7BC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6CA36-09EC-4A5F-9E0D-70E10F3A1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09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33388" y="1244600"/>
            <a:ext cx="5978525" cy="3363913"/>
          </a:xfrm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6ECD3A9-32CB-4A9A-914F-B6F07C1B4A74}" type="slidenum">
              <a:rPr lang="en-IN" altLang="en-US">
                <a:solidFill>
                  <a:srgbClr val="000000"/>
                </a:solidFill>
              </a:rPr>
              <a:pPr/>
              <a:t>1</a:t>
            </a:fld>
            <a:endParaRPr lang="en-I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879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42FB-96FE-40AB-A003-978D1CC382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945CD-9731-4249-8269-F986139E5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75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42FB-96FE-40AB-A003-978D1CC382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945CD-9731-4249-8269-F986139E5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0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42FB-96FE-40AB-A003-978D1CC382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945CD-9731-4249-8269-F986139E5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37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42FB-96FE-40AB-A003-978D1CC382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945CD-9731-4249-8269-F986139E5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07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42FB-96FE-40AB-A003-978D1CC382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945CD-9731-4249-8269-F986139E5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25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42FB-96FE-40AB-A003-978D1CC382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945CD-9731-4249-8269-F986139E5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78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42FB-96FE-40AB-A003-978D1CC382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945CD-9731-4249-8269-F986139E5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1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42FB-96FE-40AB-A003-978D1CC382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945CD-9731-4249-8269-F986139E5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865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42FB-96FE-40AB-A003-978D1CC382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945CD-9731-4249-8269-F986139E5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1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42FB-96FE-40AB-A003-978D1CC382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945CD-9731-4249-8269-F986139E5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006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42FB-96FE-40AB-A003-978D1CC382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945CD-9731-4249-8269-F986139E5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242FB-96FE-40AB-A003-978D1CC3827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945CD-9731-4249-8269-F986139E5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63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rod108\Desktop\images\IMG_20160504_113938 - Cop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69" r="10133" b="14207"/>
          <a:stretch>
            <a:fillRect/>
          </a:stretch>
        </p:blipFill>
        <p:spPr bwMode="auto">
          <a:xfrm>
            <a:off x="4852882" y="1516065"/>
            <a:ext cx="2949998" cy="203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9" descr="advi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637" y="195265"/>
            <a:ext cx="99568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971040" y="6477000"/>
            <a:ext cx="82499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4820287" y="838200"/>
            <a:ext cx="5400675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98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sz="980" dirty="0">
                <a:latin typeface="Calibri" pitchFamily="34" charset="0"/>
                <a:cs typeface="Arial" charset="0"/>
              </a:rPr>
              <a:t>Tank Height to be Modified. </a:t>
            </a: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976969" y="152400"/>
            <a:ext cx="824399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976967" y="152400"/>
            <a:ext cx="135128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328249" y="1524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NO :-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13</a:t>
            </a:r>
            <a:endParaRPr lang="en-US" sz="98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328249" y="3048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980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3328249" y="4572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976967" y="609600"/>
            <a:ext cx="1066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</a:t>
            </a:r>
            <a:r>
              <a:rPr lang="en-US" sz="98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Grinding 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3043769" y="609600"/>
            <a:ext cx="1776519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A225 Gear 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5175885" y="1524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175885" y="3048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5175885" y="4572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4820288" y="609600"/>
            <a:ext cx="2912957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:-  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Microsmatic Grinding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7733242" y="609600"/>
            <a:ext cx="248771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:-  O.D Grinding.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6312323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8586682" y="152400"/>
            <a:ext cx="163427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40" name="WordArt 16"/>
          <p:cNvSpPr>
            <a:spLocks noChangeArrowheads="1" noChangeShapeType="1" noTextEdit="1"/>
          </p:cNvSpPr>
          <p:nvPr/>
        </p:nvSpPr>
        <p:spPr bwMode="auto">
          <a:xfrm>
            <a:off x="8657802" y="228602"/>
            <a:ext cx="1492038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8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 panose="020F0502020204030204" pitchFamily="34" charset="0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6596803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6881283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7165766" y="152400"/>
            <a:ext cx="282999" cy="1524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7448762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7733242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8017722" y="152400"/>
            <a:ext cx="28448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8302202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631232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659680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688128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7165766" y="304800"/>
            <a:ext cx="28299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744876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773324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801772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830220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6312323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6596803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6881286" y="457200"/>
            <a:ext cx="567479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A,B,C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744876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773324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8017723" y="457200"/>
            <a:ext cx="282997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830220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976969" y="838200"/>
            <a:ext cx="2843319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84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 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To Eliminate coolant spread.</a:t>
            </a: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980" dirty="0"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994749" y="1266825"/>
            <a:ext cx="2824057" cy="666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altLang="en-US" sz="980" b="1" dirty="0">
              <a:solidFill>
                <a:srgbClr val="0033CC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b="1" dirty="0">
              <a:solidFill>
                <a:srgbClr val="0033CC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/ Present Status :-</a:t>
            </a:r>
          </a:p>
          <a:p>
            <a:pPr>
              <a:defRPr/>
            </a:pPr>
            <a:r>
              <a:rPr lang="en-US" altLang="en-US" sz="980" dirty="0">
                <a:latin typeface="Calibri" pitchFamily="34" charset="0"/>
                <a:cs typeface="Arial" charset="0"/>
              </a:rPr>
              <a:t>In Cylindrical Grinding Machine floor get dirty due to Grinding Slush spread on floor.</a:t>
            </a: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endParaRPr lang="en-US" altLang="en-US" sz="980" b="1" dirty="0">
              <a:solidFill>
                <a:srgbClr val="0033CC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120" dirty="0">
              <a:latin typeface="Calibri" pitchFamily="34" charset="0"/>
              <a:cs typeface="Arial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4815841" y="1143000"/>
            <a:ext cx="3055197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:- Tank  height modified by providing stand. </a:t>
            </a:r>
            <a:r>
              <a:rPr lang="en-US" sz="980" dirty="0">
                <a:latin typeface="Calibri" pitchFamily="34" charset="0"/>
                <a:cs typeface="Calibri" pitchFamily="34" charset="0"/>
              </a:rPr>
              <a:t> </a:t>
            </a:r>
            <a:endParaRPr lang="en-US" sz="980" dirty="0">
              <a:latin typeface="Calibri" pitchFamily="34" charset="0"/>
              <a:cs typeface="Arial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7875482" y="11430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7875482" y="12954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7875482" y="14478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7875482" y="16002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9084522" y="11430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Slush on Floor</a:t>
            </a: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9084522" y="12954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Floor should be clean</a:t>
            </a: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9084522" y="14478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18.04.2016</a:t>
            </a: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9084522" y="16002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29.04.2016</a:t>
            </a: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7874000" y="1752600"/>
            <a:ext cx="234696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  <a:b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</a:br>
            <a:r>
              <a:rPr lang="en-US" altLang="en-US" sz="980" b="1" dirty="0">
                <a:latin typeface="Calibri" pitchFamily="34" charset="0"/>
                <a:cs typeface="Arial" charset="0"/>
              </a:rPr>
              <a:t>1.Dinesh Kakad, Sandip Jagtap, Navnath </a:t>
            </a:r>
            <a:br>
              <a:rPr lang="en-US" altLang="en-US" sz="980" b="1" dirty="0">
                <a:latin typeface="Calibri" pitchFamily="34" charset="0"/>
                <a:cs typeface="Arial" charset="0"/>
              </a:rPr>
            </a:br>
            <a:endParaRPr lang="en-US" altLang="en-US" sz="980" b="1" dirty="0">
              <a:latin typeface="Calibri" pitchFamily="34" charset="0"/>
              <a:cs typeface="Arial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7875482" y="2362200"/>
            <a:ext cx="234547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7875482" y="2514600"/>
            <a:ext cx="2345478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98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 Hose keeping Improve</a:t>
            </a:r>
            <a:r>
              <a:rPr lang="en-US" altLang="en-US" sz="98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US" altLang="en-US" sz="98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971042" y="6030915"/>
            <a:ext cx="2843319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D. Y. Pawar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981413" y="5811838"/>
            <a:ext cx="285369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980" dirty="0">
                <a:latin typeface="Calibri" pitchFamily="34" charset="0"/>
                <a:cs typeface="Calibri" pitchFamily="34" charset="0"/>
              </a:rPr>
              <a:t>:-  Sandip Jagtap</a:t>
            </a:r>
          </a:p>
          <a:p>
            <a:pPr>
              <a:defRPr/>
            </a:pPr>
            <a:endParaRPr lang="en-US" altLang="en-US" sz="98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975485" y="5561013"/>
            <a:ext cx="284331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29.04.2016</a:t>
            </a: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976968" y="3581402"/>
            <a:ext cx="2838873" cy="160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Cylindrical Grinding Machine floor becomes dirty . </a:t>
            </a:r>
          </a:p>
          <a:p>
            <a:pPr>
              <a:defRPr/>
            </a:pPr>
            <a:r>
              <a:rPr 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Why2</a:t>
            </a: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 Coolant Spread on floor during slush dropping. </a:t>
            </a:r>
          </a:p>
          <a:p>
            <a:pPr>
              <a:defRPr/>
            </a:pP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:- 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Distance between Coolant tank  slush separator is more .</a:t>
            </a:r>
          </a:p>
          <a:p>
            <a:pPr>
              <a:defRPr/>
            </a:pPr>
            <a:endParaRPr lang="en-US" altLang="en-US" sz="98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Why4</a:t>
            </a: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:- Height of Coolant tank is less.</a:t>
            </a: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4820288" y="3657602"/>
            <a:ext cx="3055197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98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marL="213352" indent="-213352">
              <a:buFontTx/>
              <a:buAutoNum type="arabicParenR"/>
              <a:defRPr/>
            </a:pP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Grinding Slush spillage Avoided.</a:t>
            </a:r>
          </a:p>
          <a:p>
            <a:pPr marL="213352" indent="-213352">
              <a:buFontTx/>
              <a:buAutoNum type="arabicParenR"/>
              <a:defRPr/>
            </a:pP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House Keeping Improve.</a:t>
            </a:r>
          </a:p>
        </p:txBody>
      </p:sp>
      <p:sp>
        <p:nvSpPr>
          <p:cNvPr id="5182" name="Rectangle 66"/>
          <p:cNvSpPr>
            <a:spLocks noChangeArrowheads="1"/>
          </p:cNvSpPr>
          <p:nvPr/>
        </p:nvSpPr>
        <p:spPr bwMode="auto">
          <a:xfrm>
            <a:off x="7875482" y="5637213"/>
            <a:ext cx="234547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33" b="1">
                <a:solidFill>
                  <a:srgbClr val="0000CC"/>
                </a:solidFill>
                <a:latin typeface="Calibri" panose="020F0502020204030204" pitchFamily="34" charset="0"/>
              </a:rPr>
              <a:t>SCOPE &amp; PLAN FOR HORIZONTAL DEPLOYMENT</a:t>
            </a:r>
          </a:p>
        </p:txBody>
      </p:sp>
      <p:sp>
        <p:nvSpPr>
          <p:cNvPr id="5183" name="Rectangle 72"/>
          <p:cNvSpPr>
            <a:spLocks noChangeArrowheads="1"/>
          </p:cNvSpPr>
          <p:nvPr/>
        </p:nvSpPr>
        <p:spPr bwMode="auto">
          <a:xfrm>
            <a:off x="7875482" y="5865813"/>
            <a:ext cx="21336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SR.</a:t>
            </a:r>
          </a:p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NO.</a:t>
            </a:r>
          </a:p>
        </p:txBody>
      </p:sp>
      <p:sp>
        <p:nvSpPr>
          <p:cNvPr id="5184" name="Rectangle 73"/>
          <p:cNvSpPr>
            <a:spLocks noChangeArrowheads="1"/>
          </p:cNvSpPr>
          <p:nvPr/>
        </p:nvSpPr>
        <p:spPr bwMode="auto">
          <a:xfrm>
            <a:off x="8088842" y="5865813"/>
            <a:ext cx="42672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CELL</a:t>
            </a:r>
          </a:p>
        </p:txBody>
      </p:sp>
      <p:sp>
        <p:nvSpPr>
          <p:cNvPr id="5185" name="Rectangle 74"/>
          <p:cNvSpPr>
            <a:spLocks noChangeArrowheads="1"/>
          </p:cNvSpPr>
          <p:nvPr/>
        </p:nvSpPr>
        <p:spPr bwMode="auto">
          <a:xfrm>
            <a:off x="8515562" y="5865813"/>
            <a:ext cx="49784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TARGET</a:t>
            </a:r>
          </a:p>
        </p:txBody>
      </p:sp>
      <p:sp>
        <p:nvSpPr>
          <p:cNvPr id="5186" name="Rectangle 75"/>
          <p:cNvSpPr>
            <a:spLocks noChangeArrowheads="1"/>
          </p:cNvSpPr>
          <p:nvPr/>
        </p:nvSpPr>
        <p:spPr bwMode="auto">
          <a:xfrm>
            <a:off x="9013402" y="5865813"/>
            <a:ext cx="78083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RESPONSIBILITY</a:t>
            </a:r>
          </a:p>
        </p:txBody>
      </p:sp>
      <p:sp>
        <p:nvSpPr>
          <p:cNvPr id="5187" name="Rectangle 76"/>
          <p:cNvSpPr>
            <a:spLocks noChangeArrowheads="1"/>
          </p:cNvSpPr>
          <p:nvPr/>
        </p:nvSpPr>
        <p:spPr bwMode="auto">
          <a:xfrm>
            <a:off x="9794240" y="5865813"/>
            <a:ext cx="42672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9723120" y="6094413"/>
            <a:ext cx="56896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7875482" y="3276600"/>
            <a:ext cx="2345478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971040" y="152400"/>
            <a:ext cx="824992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7733242" y="1979615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7733242" y="1905001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7733242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8087360" y="6094413"/>
            <a:ext cx="42672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7875482" y="6094413"/>
            <a:ext cx="21336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7875482" y="3581402"/>
            <a:ext cx="2345478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980" b="1" dirty="0">
                <a:solidFill>
                  <a:srgbClr val="0000CC"/>
                </a:solidFill>
                <a:latin typeface="Calibri"/>
                <a:cs typeface="Arial" charset="0"/>
              </a:rPr>
              <a:t>WHAT TO DO:-  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Use only Modified Tank</a:t>
            </a:r>
          </a:p>
          <a:p>
            <a:pPr>
              <a:defRPr/>
            </a:pPr>
            <a:endParaRPr lang="en-US" sz="98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endParaRPr lang="en-US" sz="98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980" b="1" dirty="0">
                <a:solidFill>
                  <a:srgbClr val="0000CC"/>
                </a:solidFill>
                <a:latin typeface="Calibri"/>
                <a:cs typeface="Arial" charset="0"/>
              </a:rPr>
              <a:t>HOW TO DO:- 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N.A</a:t>
            </a:r>
          </a:p>
          <a:p>
            <a:pPr>
              <a:defRPr/>
            </a:pPr>
            <a:endParaRPr lang="en-US" sz="980" dirty="0">
              <a:latin typeface="Arial" charset="0"/>
              <a:cs typeface="Arial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2932642" y="234952"/>
            <a:ext cx="380232" cy="24314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974003" y="5180013"/>
            <a:ext cx="284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:-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Height of Coolant tank is less.</a:t>
            </a: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</p:txBody>
      </p:sp>
      <p:sp>
        <p:nvSpPr>
          <p:cNvPr id="5199" name="Oval 3"/>
          <p:cNvSpPr>
            <a:spLocks noChangeArrowheads="1"/>
          </p:cNvSpPr>
          <p:nvPr/>
        </p:nvSpPr>
        <p:spPr bwMode="auto">
          <a:xfrm>
            <a:off x="2652607" y="1905001"/>
            <a:ext cx="463762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7875482" y="6096000"/>
            <a:ext cx="211878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7875482" y="6096000"/>
            <a:ext cx="21336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9794240" y="6096002"/>
            <a:ext cx="42672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9794240" y="6096002"/>
            <a:ext cx="42672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</a:t>
            </a:r>
          </a:p>
        </p:txBody>
      </p:sp>
      <p:sp>
        <p:nvSpPr>
          <p:cNvPr id="5204" name="Oval 2"/>
          <p:cNvSpPr>
            <a:spLocks noChangeArrowheads="1"/>
          </p:cNvSpPr>
          <p:nvPr/>
        </p:nvSpPr>
        <p:spPr bwMode="auto">
          <a:xfrm>
            <a:off x="2397762" y="2112965"/>
            <a:ext cx="254847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205" name="Oval 3"/>
          <p:cNvSpPr>
            <a:spLocks noChangeArrowheads="1"/>
          </p:cNvSpPr>
          <p:nvPr/>
        </p:nvSpPr>
        <p:spPr bwMode="auto">
          <a:xfrm>
            <a:off x="5882642" y="2276476"/>
            <a:ext cx="485987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206" name="Oval 5"/>
          <p:cNvSpPr>
            <a:spLocks noChangeArrowheads="1"/>
          </p:cNvSpPr>
          <p:nvPr/>
        </p:nvSpPr>
        <p:spPr bwMode="auto">
          <a:xfrm>
            <a:off x="5313683" y="2276476"/>
            <a:ext cx="963083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7875482" y="173355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9084522" y="173355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98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209" name="Straight Connector 7"/>
          <p:cNvCxnSpPr>
            <a:cxnSpLocks noChangeShapeType="1"/>
          </p:cNvCxnSpPr>
          <p:nvPr/>
        </p:nvCxnSpPr>
        <p:spPr bwMode="auto">
          <a:xfrm>
            <a:off x="2757805" y="1979615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5210" name="Straight Connector 12"/>
          <p:cNvCxnSpPr>
            <a:cxnSpLocks noChangeShapeType="1"/>
          </p:cNvCxnSpPr>
          <p:nvPr/>
        </p:nvCxnSpPr>
        <p:spPr bwMode="auto">
          <a:xfrm>
            <a:off x="5029200" y="2590802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5211" name="Rounded Rectangle 15"/>
          <p:cNvSpPr>
            <a:spLocks noChangeArrowheads="1"/>
          </p:cNvSpPr>
          <p:nvPr/>
        </p:nvSpPr>
        <p:spPr bwMode="auto">
          <a:xfrm>
            <a:off x="5100320" y="2738439"/>
            <a:ext cx="213360" cy="387191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cxnSp>
        <p:nvCxnSpPr>
          <p:cNvPr id="5212" name="Straight Arrow Connector 17"/>
          <p:cNvCxnSpPr>
            <a:cxnSpLocks noChangeShapeType="1"/>
          </p:cNvCxnSpPr>
          <p:nvPr/>
        </p:nvCxnSpPr>
        <p:spPr bwMode="auto">
          <a:xfrm>
            <a:off x="5086985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5213" name="Straight Connector 30"/>
          <p:cNvCxnSpPr>
            <a:cxnSpLocks noChangeShapeType="1"/>
            <a:endCxn id="5211" idx="2"/>
          </p:cNvCxnSpPr>
          <p:nvPr/>
        </p:nvCxnSpPr>
        <p:spPr bwMode="auto">
          <a:xfrm>
            <a:off x="5100320" y="2590801"/>
            <a:ext cx="106680" cy="534829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5214" name="Oval 5"/>
          <p:cNvSpPr>
            <a:spLocks noChangeArrowheads="1"/>
          </p:cNvSpPr>
          <p:nvPr/>
        </p:nvSpPr>
        <p:spPr bwMode="auto">
          <a:xfrm>
            <a:off x="2184403" y="2057401"/>
            <a:ext cx="518583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215" name="Oval 6"/>
          <p:cNvSpPr>
            <a:spLocks noChangeArrowheads="1"/>
          </p:cNvSpPr>
          <p:nvPr/>
        </p:nvSpPr>
        <p:spPr bwMode="auto">
          <a:xfrm>
            <a:off x="2113281" y="2152651"/>
            <a:ext cx="771949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06" name="Rectangle 73"/>
          <p:cNvSpPr>
            <a:spLocks noChangeArrowheads="1"/>
          </p:cNvSpPr>
          <p:nvPr/>
        </p:nvSpPr>
        <p:spPr bwMode="auto">
          <a:xfrm>
            <a:off x="8088842" y="6094415"/>
            <a:ext cx="42672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</a:t>
            </a:r>
          </a:p>
        </p:txBody>
      </p:sp>
      <p:sp>
        <p:nvSpPr>
          <p:cNvPr id="107" name="Rectangle 73"/>
          <p:cNvSpPr>
            <a:spLocks noChangeArrowheads="1"/>
          </p:cNvSpPr>
          <p:nvPr/>
        </p:nvSpPr>
        <p:spPr bwMode="auto">
          <a:xfrm>
            <a:off x="8522971" y="6094415"/>
            <a:ext cx="49043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------</a:t>
            </a:r>
          </a:p>
        </p:txBody>
      </p:sp>
      <p:sp>
        <p:nvSpPr>
          <p:cNvPr id="108" name="Rectangle 73"/>
          <p:cNvSpPr>
            <a:spLocks noChangeArrowheads="1"/>
          </p:cNvSpPr>
          <p:nvPr/>
        </p:nvSpPr>
        <p:spPr bwMode="auto">
          <a:xfrm>
            <a:off x="9013402" y="6099177"/>
            <a:ext cx="780838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-----</a:t>
            </a: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7020560" y="3376613"/>
            <a:ext cx="782320" cy="26901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98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pic>
        <p:nvPicPr>
          <p:cNvPr id="5220" name="Picture 3" descr="C:\Users\prod108\Desktop\images\IMG_20160504_113957 - Cop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048" y="1979614"/>
            <a:ext cx="2733675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1" name="Up Arrow 1"/>
          <p:cNvSpPr>
            <a:spLocks noChangeArrowheads="1"/>
          </p:cNvSpPr>
          <p:nvPr/>
        </p:nvSpPr>
        <p:spPr bwMode="auto">
          <a:xfrm>
            <a:off x="5455922" y="3200400"/>
            <a:ext cx="208915" cy="419338"/>
          </a:xfrm>
          <a:prstGeom prst="upArrow">
            <a:avLst>
              <a:gd name="adj1" fmla="val 50000"/>
              <a:gd name="adj2" fmla="val 50175"/>
            </a:avLst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5222" name="Up Arrow 101"/>
          <p:cNvSpPr>
            <a:spLocks noChangeArrowheads="1"/>
          </p:cNvSpPr>
          <p:nvPr/>
        </p:nvSpPr>
        <p:spPr bwMode="auto">
          <a:xfrm>
            <a:off x="6716821" y="3124200"/>
            <a:ext cx="210397" cy="419338"/>
          </a:xfrm>
          <a:prstGeom prst="upArrow">
            <a:avLst>
              <a:gd name="adj1" fmla="val 50000"/>
              <a:gd name="adj2" fmla="val 49822"/>
            </a:avLst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65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Office PowerPoint</Application>
  <PresentationFormat>Widescreen</PresentationFormat>
  <Paragraphs>85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Shrikant Kulkarni</dc:creator>
  <cp:lastModifiedBy>Shrikant Kulkarni</cp:lastModifiedBy>
  <cp:revision>2</cp:revision>
  <dcterms:created xsi:type="dcterms:W3CDTF">2016-10-25T06:52:33Z</dcterms:created>
  <dcterms:modified xsi:type="dcterms:W3CDTF">2016-10-25T06:54:18Z</dcterms:modified>
</cp:coreProperties>
</file>